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gla Erasmus+" descr="erasm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14300"/>
            <a:ext cx="1614210" cy="502920"/>
          </a:xfrm>
          <a:prstGeom prst="rect">
            <a:avLst/>
          </a:prstGeom>
        </p:spPr>
      </p:pic>
      <p:pic>
        <p:nvPicPr>
          <p:cNvPr id="3" name="Sigla Scoala Gimnaziala Anton Pann Voluntari" descr="scoa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210" y="54864"/>
            <a:ext cx="1419444" cy="621792"/>
          </a:xfrm>
          <a:prstGeom prst="rect">
            <a:avLst/>
          </a:prstGeom>
        </p:spPr>
      </p:pic>
      <p:sp>
        <p:nvSpPr>
          <p:cNvPr id="4" name="Linie antet"/>
          <p:cNvSpPr/>
          <p:nvPr/>
        </p:nvSpPr>
        <p:spPr>
          <a:xfrm>
            <a:off x="320040" y="713232"/>
            <a:ext cx="11551615" cy="18288"/>
          </a:xfrm>
          <a:prstGeom prst="rect">
            <a:avLst/>
          </a:prstGeom>
          <a:solidFill>
            <a:srgbClr val="1F3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inut slide" descr="pg-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67" y="777240"/>
            <a:ext cx="10728960" cy="6035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Ecran lat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2026-10-19T08:44:54Z</dcterms:modified>
  <cp:category/>
</cp:coreProperties>
</file>